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842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07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8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85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04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3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738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23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6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432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802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9EAF4-1DFB-4F00-8EF2-82FACF075FDC}" type="datetimeFigureOut">
              <a:rPr lang="en-IN" smtClean="0"/>
              <a:t>21-11-2017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36794-C9A7-435D-8848-45CCD3C5130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586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INPUT DEVICES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187" y="3424227"/>
            <a:ext cx="6519372" cy="366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Traffic light is a visual signal to control the flow of traffic at intersections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6011" y="1985881"/>
            <a:ext cx="7140019" cy="3641921"/>
          </a:xfrm>
        </p:spPr>
        <p:txBody>
          <a:bodyPr/>
          <a:lstStyle/>
          <a:p>
            <a:pPr marL="457200" lvl="1" indent="0">
              <a:buNone/>
            </a:pPr>
            <a:r>
              <a:rPr lang="en-IN" dirty="0" smtClean="0"/>
              <a:t>1.Red light is a signal to stop.</a:t>
            </a:r>
          </a:p>
          <a:p>
            <a:pPr marL="457200" lvl="1" indent="0">
              <a:buNone/>
            </a:pPr>
            <a:r>
              <a:rPr lang="en-IN" dirty="0" smtClean="0"/>
              <a:t>2.Green light is a signal to go.</a:t>
            </a:r>
          </a:p>
          <a:p>
            <a:pPr marL="457200" lvl="1" indent="0">
              <a:buNone/>
            </a:pPr>
            <a:r>
              <a:rPr lang="en-IN" dirty="0" smtClean="0"/>
              <a:t>3.Yellow light is signal to go with caution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18" y="1690688"/>
            <a:ext cx="44577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2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INPUT DEVICES</vt:lpstr>
      <vt:lpstr>Traffic light is a visual signal to control the flow of traffic at intersections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DEVICES</dc:title>
  <dc:creator>32 Shaivali</dc:creator>
  <cp:lastModifiedBy>32 Shaivali</cp:lastModifiedBy>
  <cp:revision>2</cp:revision>
  <dcterms:created xsi:type="dcterms:W3CDTF">2017-11-21T16:56:07Z</dcterms:created>
  <dcterms:modified xsi:type="dcterms:W3CDTF">2017-11-21T17:01:52Z</dcterms:modified>
</cp:coreProperties>
</file>